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D7E6AB-0B66-46AC-80A5-EE26416A2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961D94-5714-4F8F-BFA5-1A8E8D5EC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1BF36E-AFB2-4EA9-BDDA-6C7AA8CFD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843A96-BAE0-43CF-86E8-7EA35EE39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9608B-504D-4B44-89D3-5FD5752F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D35C30-6C4B-4A45-B676-DB97FE625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6431CA-AFFD-48D9-95E0-93C464E5B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561843-B1B5-4E78-BCDA-02B740489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B99683-DD77-4326-BCB3-A09C3DF96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B87934-266F-45C8-A194-8409002B2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D4E230-F3F1-42D3-ACD9-4BB720474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66"/>
                </a:solidFill>
              </a:defRPr>
            </a:lvl1pPr>
          </a:lstStyle>
          <a:p>
            <a:fld id="{E9CED0ED-848C-4643-8E64-9EF8248C3F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C00000"/>
                </a:solidFill>
              </a:rPr>
              <a:t>Lyons' Memorial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"/>
            <a:ext cx="8124825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67000" y="5486400"/>
            <a:ext cx="3657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Ron returning to hiking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C00000"/>
                </a:solidFill>
              </a:rPr>
              <a:t>Cobra Memorial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"/>
            <a:ext cx="6629400" cy="4973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95600" y="5715000"/>
            <a:ext cx="3505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Cobra Lake Memorial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6096000"/>
            <a:ext cx="57912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29000" y="6019800"/>
            <a:ext cx="1752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Ron’s ashes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6934200" cy="520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14600" y="5867400"/>
            <a:ext cx="5181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The home of our host and hostess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6096000"/>
            <a:ext cx="60198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Sal reading memorial to Brother Ron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5325" y="0"/>
            <a:ext cx="521335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"/>
            <a:ext cx="7086600" cy="5946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95600" y="6248400"/>
            <a:ext cx="3429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Preparing to spread ashes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7188"/>
            <a:ext cx="7391400" cy="4894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438400" y="5562600"/>
            <a:ext cx="52578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Laying Ron to rest at Cobra Lake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70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4000" y="6096000"/>
            <a:ext cx="6553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The Lyons' Memorial Site for Airborne Brothers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00400" y="6019800"/>
            <a:ext cx="44196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Ron’s wish fulfilled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6600" y="6019800"/>
            <a:ext cx="3810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Honoring those gone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"/>
            <a:ext cx="6858000" cy="5145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1600" y="5715000"/>
            <a:ext cx="66294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Ron’s brothers Ken Kesinger and Ted Penton (left)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7086600" cy="531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5638800"/>
            <a:ext cx="6705600" cy="101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Ft: Vera and John Davis, Linda and MindyValentine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               lady in orange is Linda Lyons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29000" y="6096000"/>
            <a:ext cx="34290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“C” Company Brothers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0" y="5943600"/>
            <a:ext cx="5029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More than one generation at memorial.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315200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62200" y="6019800"/>
            <a:ext cx="4648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Start of memorial for fallen brothers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6858000" cy="5145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5867400"/>
            <a:ext cx="7848600" cy="82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National anthem sung by young girl with a voice like an angel.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"/>
            <a:ext cx="7086600" cy="531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76600" y="6019800"/>
            <a:ext cx="2362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In remembrance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7162800" cy="537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"/>
            <a:ext cx="7010400" cy="5262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14600" y="5867400"/>
            <a:ext cx="46482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Spreading our Brother Ron’s ashes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7086600" cy="531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37338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FFFF66"/>
                </a:solidFill>
              </a:rPr>
              <a:t>“C” Company Troopers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5715000"/>
            <a:ext cx="7467600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66"/>
                </a:solidFill>
              </a:rPr>
              <a:t>Ft from rt: Danny “Duck” Pitman, Frank “Bulldog” Drummond    2</a:t>
            </a:r>
            <a:r>
              <a:rPr lang="en-US" sz="1400" baseline="30000">
                <a:solidFill>
                  <a:srgbClr val="FFFF66"/>
                </a:solidFill>
              </a:rPr>
              <a:t>nd</a:t>
            </a:r>
            <a:r>
              <a:rPr lang="en-US" sz="1400">
                <a:solidFill>
                  <a:srgbClr val="FFFF66"/>
                </a:solidFill>
              </a:rPr>
              <a:t>  row: Steve “Doc” Vargo, Jim “Doc” Webb, Rich Walsh, Barry McCleary, Richard “Pointman” Bathurst, Larry Cota, Sal “Doc” Melendez,  rear row: Joe Bernstein, John Davis, Ted Penton, Mike McDermitt, Ken Kesinger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7772400" cy="5829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43200" y="6096000"/>
            <a:ext cx="4343400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66"/>
                </a:solidFill>
              </a:rPr>
              <a:t>View of one of Ron’s hiking sites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201</Words>
  <Application>Microsoft Office PowerPoint</Application>
  <PresentationFormat>On-screen Show (4:3)</PresentationFormat>
  <Paragraphs>24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Lyon’s Memorial Site</dc:title>
  <dc:creator>Jim</dc:creator>
  <cp:lastModifiedBy>Dale Hansen</cp:lastModifiedBy>
  <cp:revision>13</cp:revision>
  <cp:lastPrinted>1601-01-01T00:00:00Z</cp:lastPrinted>
  <dcterms:created xsi:type="dcterms:W3CDTF">2014-06-29T18:23:13Z</dcterms:created>
  <dcterms:modified xsi:type="dcterms:W3CDTF">2022-07-04T14:42:21Z</dcterms:modified>
</cp:coreProperties>
</file>